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  <Override PartName="/customXml/itemProps4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11" r:id="rId2"/>
  </p:sldMasterIdLst>
  <p:notesMasterIdLst>
    <p:notesMasterId r:id="rId5"/>
  </p:notesMasterIdLst>
  <p:sldIdLst>
    <p:sldId id="259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8A4449-376C-458E-A945-FB8DA9640913}" v="605" dt="2020-08-25T20:27:41.2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13" Type="http://schemas.openxmlformats.org/officeDocument/2006/relationships/customXml" Target="../customXml/item3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12" Type="http://schemas.openxmlformats.org/officeDocument/2006/relationships/customXml" Target="../customXml/item2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openxmlformats.org/officeDocument/2006/relationships/customXml" Target="../customXml/item1.xml"/><Relationship Id="rId5" Type="http://schemas.openxmlformats.org/officeDocument/2006/relationships/notesMaster" Target="notesMasters/notesMaster1.xml"/><Relationship Id="rId10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tableStyles" Target="tableStyles.xml"/><Relationship Id="rId14" Type="http://schemas.openxmlformats.org/officeDocument/2006/relationships/customXml" Target="../customXml/item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EEF627-5F72-469F-AC0D-A52D0E58A393}" type="datetimeFigureOut">
              <a:rPr lang="en-US"/>
              <a:t>9/1/2020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83B207-2823-4802-BBB9-BE90CE1F1B80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73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3F6CF-073A-4B4F-A2B7-08B9C7DBCB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76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3F6CF-073A-4B4F-A2B7-08B9C7DBCB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514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9941" y="2938387"/>
            <a:ext cx="7988613" cy="537931"/>
          </a:xfrm>
        </p:spPr>
        <p:txBody>
          <a:bodyPr wrap="none" anchor="t" anchorCtr="0">
            <a:noAutofit/>
          </a:bodyPr>
          <a:lstStyle>
            <a:lvl1pPr algn="l"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41" y="3727850"/>
            <a:ext cx="7988613" cy="1656131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2000"/>
            </a:lvl2pPr>
            <a:lvl3pPr marL="896533" indent="0" algn="ctr">
              <a:buNone/>
              <a:defRPr sz="1800"/>
            </a:lvl3pPr>
            <a:lvl4pPr marL="1344800" indent="0" algn="ctr">
              <a:buNone/>
              <a:defRPr sz="1600"/>
            </a:lvl4pPr>
            <a:lvl5pPr marL="1793067" indent="0" algn="ctr">
              <a:buNone/>
              <a:defRPr sz="1600"/>
            </a:lvl5pPr>
            <a:lvl6pPr marL="2241334" indent="0" algn="ctr">
              <a:buNone/>
              <a:defRPr sz="1600"/>
            </a:lvl6pPr>
            <a:lvl7pPr marL="2689600" indent="0" algn="ctr">
              <a:buNone/>
              <a:defRPr sz="1600"/>
            </a:lvl7pPr>
            <a:lvl8pPr marL="3137867" indent="0" algn="ctr">
              <a:buNone/>
              <a:defRPr sz="1600"/>
            </a:lvl8pPr>
            <a:lvl9pPr marL="358613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84D26F9-3BF1-4004-9B92-1A46A8D79501}" type="datetime1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939" y="2209472"/>
            <a:ext cx="1942773" cy="5043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965F55-11BA-49A6-947C-F531530662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569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FC651B-2727-4DFE-A3D1-F906EC035D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2500" r="951" b="5000"/>
          <a:stretch/>
        </p:blipFill>
        <p:spPr>
          <a:xfrm>
            <a:off x="-7218" y="646044"/>
            <a:ext cx="12219203" cy="55251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680771-E145-494A-AF5F-BDE0DE155687}"/>
              </a:ext>
            </a:extLst>
          </p:cNvPr>
          <p:cNvSpPr/>
          <p:nvPr userDrawn="1"/>
        </p:nvSpPr>
        <p:spPr>
          <a:xfrm>
            <a:off x="-7218" y="0"/>
            <a:ext cx="12219203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2938387"/>
            <a:ext cx="11430000" cy="537931"/>
          </a:xfrm>
        </p:spPr>
        <p:txBody>
          <a:bodyPr wrap="none" anchor="t" anchorCtr="0">
            <a:noAutofit/>
          </a:bodyPr>
          <a:lstStyle>
            <a:lvl1pPr algn="l"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41" y="3727850"/>
            <a:ext cx="7988613" cy="1656131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2000"/>
            </a:lvl2pPr>
            <a:lvl3pPr marL="896533" indent="0" algn="ctr">
              <a:buNone/>
              <a:defRPr sz="1800"/>
            </a:lvl3pPr>
            <a:lvl4pPr marL="1344800" indent="0" algn="ctr">
              <a:buNone/>
              <a:defRPr sz="1600"/>
            </a:lvl4pPr>
            <a:lvl5pPr marL="1793067" indent="0" algn="ctr">
              <a:buNone/>
              <a:defRPr sz="1600"/>
            </a:lvl5pPr>
            <a:lvl6pPr marL="2241334" indent="0" algn="ctr">
              <a:buNone/>
              <a:defRPr sz="1600"/>
            </a:lvl6pPr>
            <a:lvl7pPr marL="2689600" indent="0" algn="ctr">
              <a:buNone/>
              <a:defRPr sz="1600"/>
            </a:lvl7pPr>
            <a:lvl8pPr marL="3137867" indent="0" algn="ctr">
              <a:buNone/>
              <a:defRPr sz="1600"/>
            </a:lvl8pPr>
            <a:lvl9pPr marL="358613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C4FEAD8-6192-41A0-AC20-D1AFDF0F47C4}" type="datetime1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1B8082-4CA1-4814-AD91-104B286330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915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C98557-C9EF-46C0-ACD8-4FD2354926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E75BB-1AD1-46D5-8E07-38E7D1FB92C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78BE389C-74FD-403C-9B93-923AF68E89EB}" type="datetime1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331035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30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C7F00A-F86F-4137-BF70-C36BF6079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259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B7FDDA0-9A72-4EF9-A2D2-0E17F0F1CF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89F687-D33C-4157-BC5C-7A3EB7EF9B3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66700"/>
            <a:ext cx="10515211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143000"/>
            <a:ext cx="10515211" cy="435045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B9A0C375-8A43-4807-8044-2428E71A89CE}" type="datetime1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37B85-B95A-4743-A758-7FD5A4CDD6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99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s://s-media-cache-ak0.pinimg.com/originals/56/3f/a2/563fa26398dc80e6c5b03695b4b05951.jpg">
            <a:extLst>
              <a:ext uri="{FF2B5EF4-FFF2-40B4-BE49-F238E27FC236}">
                <a16:creationId xmlns:a16="http://schemas.microsoft.com/office/drawing/2014/main" id="{2E825CFE-0636-45FA-8A13-E6196B14C8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43000"/>
            <a:ext cx="12192000" cy="940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E75BB-1AD1-46D5-8E07-38E7D1FB92C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DAD38E2-A352-4CD5-9C9A-AFE1CAFFC2C0}" type="datetime1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331035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30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AEF935-9427-4AC1-8E61-AE96D9F348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887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rgbClr val="009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98E95B-5C91-4D5C-A2D1-6735F6079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949" b="74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69CD0C-8BF2-4E3E-8C85-09B075B0434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724400"/>
            <a:ext cx="10515210" cy="1524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C2874F5E-47F1-4BF4-B292-87382D678A95}" type="datetime1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657600"/>
            <a:ext cx="10668000" cy="914400"/>
          </a:xfrm>
        </p:spPr>
        <p:txBody>
          <a:bodyPr tIns="91440" bIns="91440" anchor="t" anchorCtr="0">
            <a:noAutofit/>
          </a:bodyPr>
          <a:lstStyle>
            <a:lvl1pPr algn="l">
              <a:defRPr sz="530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36EFAE-173A-431F-8B79-18B410985F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679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73"/>
          <a:stretch/>
        </p:blipFill>
        <p:spPr>
          <a:xfrm>
            <a:off x="0" y="0"/>
            <a:ext cx="12192000" cy="711200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9E6B493A-754D-486B-9FC8-5B9A7BE5F832}" type="datetime1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2004" y="2730127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300">
                <a:solidFill>
                  <a:srgbClr val="004E59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14EBA0-C440-4D49-AAB8-E1ECDF6B67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268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" y="3"/>
            <a:ext cx="12192000" cy="68580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BB95D1F0-4C63-46E3-9DC0-CDA2731A8D98}" type="datetime1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980723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30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EC61EA-4242-4C46-82F7-F70F2018C8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73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68CD2CB-BE66-4BDC-AF23-08A7D53CFE46}" type="datetime1">
              <a:rPr lang="en-US" smtClean="0"/>
              <a:t>9/1/2020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rIns="7620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246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E0EC1F94-BB4B-4E90-A10C-16FEB4D83582}" type="datetime1">
              <a:rPr lang="en-US" smtClean="0"/>
              <a:t>9/1/2020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6580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rIns="7620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031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11430000" cy="4350456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47D4B1B-381D-40BA-AA3D-FCF5DEABB13C}" type="datetime1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8DF217-1EAD-4B4A-A2F2-041F388DE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722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5334000" cy="44196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C1D6860F-9BDC-4331-ABAC-31DEE7869C57}" type="datetime1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1219200"/>
            <a:ext cx="5334000" cy="322792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414025-9975-41E8-9FC5-0DF320B942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8800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tIns="76200" rIns="76200" bIns="7620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676400"/>
            <a:ext cx="9601200" cy="7620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buNone/>
              <a:defRPr sz="1200">
                <a:latin typeface="+mn-lt"/>
              </a:defRPr>
            </a:lvl2pPr>
            <a:lvl3pPr marL="896533" indent="0">
              <a:buNone/>
              <a:defRPr sz="1200">
                <a:latin typeface="+mn-lt"/>
              </a:defRPr>
            </a:lvl3pPr>
            <a:lvl4pPr marL="1344800" indent="0">
              <a:buNone/>
              <a:defRPr sz="1200">
                <a:latin typeface="+mn-lt"/>
              </a:defRPr>
            </a:lvl4pPr>
            <a:lvl5pPr marL="1793067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604140B-B3C0-436C-8E47-688ED6CDDDA6}" type="datetime1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09800" y="1219200"/>
            <a:ext cx="9715499" cy="3810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63948A-318B-4390-8E4D-036A81F512A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209800" y="2819400"/>
            <a:ext cx="9639298" cy="636793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000">
                <a:latin typeface="Segoe UI" panose="020B0502040204020203" pitchFamily="34" charset="0"/>
              </a:defRPr>
            </a:lvl1pPr>
            <a:lvl2pPr marL="448266" indent="0">
              <a:buNone/>
              <a:defRPr sz="1200">
                <a:latin typeface="+mn-lt"/>
              </a:defRPr>
            </a:lvl2pPr>
            <a:lvl3pPr marL="896533" indent="0">
              <a:buNone/>
              <a:defRPr sz="1200">
                <a:latin typeface="+mn-lt"/>
              </a:defRPr>
            </a:lvl3pPr>
            <a:lvl4pPr marL="1344800" indent="0">
              <a:buNone/>
              <a:defRPr sz="1200">
                <a:latin typeface="+mn-lt"/>
              </a:defRPr>
            </a:lvl4pPr>
            <a:lvl5pPr marL="1793067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AD0E7F6-4B25-41E6-A3A0-23177BB063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09800" y="2514600"/>
            <a:ext cx="1752408" cy="2286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12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AA2593-D531-4835-B3BF-CF108C3D1C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1219200"/>
            <a:ext cx="1524000" cy="1524000"/>
          </a:xfrm>
        </p:spPr>
        <p:txBody>
          <a:bodyPr tIns="91440" bIns="91440"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8B1E0DD-9C3B-4861-B9C7-658DE1B3A2CA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2220383" y="4267200"/>
            <a:ext cx="9601200" cy="6096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buNone/>
              <a:defRPr sz="1200">
                <a:latin typeface="+mn-lt"/>
              </a:defRPr>
            </a:lvl2pPr>
            <a:lvl3pPr marL="896533" indent="0">
              <a:buNone/>
              <a:defRPr sz="1200">
                <a:latin typeface="+mn-lt"/>
              </a:defRPr>
            </a:lvl3pPr>
            <a:lvl4pPr marL="1344800" indent="0">
              <a:buNone/>
              <a:defRPr sz="1200">
                <a:latin typeface="+mn-lt"/>
              </a:defRPr>
            </a:lvl4pPr>
            <a:lvl5pPr marL="1793067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A6FE795-7232-4C2C-8253-3E63F346E6F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20383" y="3810000"/>
            <a:ext cx="9715499" cy="3810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A996FAC-27FD-4D72-8742-3B3D6FBFA472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2220384" y="5410200"/>
            <a:ext cx="9639298" cy="636793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000">
                <a:latin typeface="Segoe UI" panose="020B0502040204020203" pitchFamily="34" charset="0"/>
              </a:defRPr>
            </a:lvl1pPr>
            <a:lvl2pPr marL="448266" indent="0">
              <a:buNone/>
              <a:defRPr sz="1200">
                <a:latin typeface="+mn-lt"/>
              </a:defRPr>
            </a:lvl2pPr>
            <a:lvl3pPr marL="896533" indent="0">
              <a:buNone/>
              <a:defRPr sz="1200">
                <a:latin typeface="+mn-lt"/>
              </a:defRPr>
            </a:lvl3pPr>
            <a:lvl4pPr marL="1344800" indent="0">
              <a:buNone/>
              <a:defRPr sz="1200">
                <a:latin typeface="+mn-lt"/>
              </a:defRPr>
            </a:lvl4pPr>
            <a:lvl5pPr marL="1793067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9DA342-ABBC-4773-9620-733BFF8A70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220384" y="5105400"/>
            <a:ext cx="1752408" cy="2286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12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14">
            <a:extLst>
              <a:ext uri="{FF2B5EF4-FFF2-40B4-BE49-F238E27FC236}">
                <a16:creationId xmlns:a16="http://schemas.microsoft.com/office/drawing/2014/main" id="{2AF7EB96-A3DC-4327-A2E2-7EB91E2FCB1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28600" y="3810000"/>
            <a:ext cx="1524000" cy="1524000"/>
          </a:xfrm>
        </p:spPr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F3262B-E782-4905-B1B0-ADB41E7F3494}"/>
              </a:ext>
            </a:extLst>
          </p:cNvPr>
          <p:cNvCxnSpPr/>
          <p:nvPr userDrawn="1"/>
        </p:nvCxnSpPr>
        <p:spPr>
          <a:xfrm flipV="1">
            <a:off x="2159689" y="3581401"/>
            <a:ext cx="7872622" cy="665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05D7476-B275-42B6-8D7C-A4A0C2F78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088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tIns="76200" rIns="76200" bIns="7620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676400"/>
            <a:ext cx="9601200" cy="46482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buNone/>
              <a:defRPr sz="1200">
                <a:latin typeface="+mn-lt"/>
              </a:defRPr>
            </a:lvl2pPr>
            <a:lvl3pPr marL="896533" indent="0">
              <a:buNone/>
              <a:defRPr sz="1200">
                <a:latin typeface="+mn-lt"/>
              </a:defRPr>
            </a:lvl3pPr>
            <a:lvl4pPr marL="1344800" indent="0">
              <a:buNone/>
              <a:defRPr sz="1200">
                <a:latin typeface="+mn-lt"/>
              </a:defRPr>
            </a:lvl4pPr>
            <a:lvl5pPr marL="1793067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C019E1AD-88B2-43EE-BD4C-86DD407F63FC}" type="datetime1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09800" y="1219200"/>
            <a:ext cx="9715499" cy="3810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AA2593-D531-4835-B3BF-CF108C3D1C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1219200"/>
            <a:ext cx="1524000" cy="1524000"/>
          </a:xfrm>
        </p:spPr>
        <p:txBody>
          <a:bodyPr tIns="91440" bIns="91440"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05D7476-B275-42B6-8D7C-A4A0C2F78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250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C2FB2C80-2C1C-434A-9BD7-B7E2AD206548}" type="datetime1">
              <a:rPr lang="en-US" smtClean="0"/>
              <a:t>9/1/2020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0997080" cy="533400"/>
          </a:xfrm>
        </p:spPr>
        <p:txBody>
          <a:bodyPr tIns="91440" bIns="9144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095999" y="1219200"/>
            <a:ext cx="0" cy="49530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914400" y="3578424"/>
            <a:ext cx="10668000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80999" y="12192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C2313EE-4E04-435C-9E05-266AC0400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3AE54BA5-9B86-4728-A69D-A321E93984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0" y="12192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0F2E92-1F2E-4441-B0DE-CFEB5FE92A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1583" y="38100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72231F7B-8ACB-4A68-883B-D5361B594F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87583" y="38100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12549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C933DAD-64FD-4C29-9D9B-272B0C756FD1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lIns="91440" tIns="91440" r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219199"/>
            <a:ext cx="5334000" cy="49530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77000" y="1219199"/>
            <a:ext cx="5334000" cy="49530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4EDCD3F-C40D-4B45-9F82-8921FAEB648C}" type="datetime1">
              <a:rPr lang="en-US" smtClean="0"/>
              <a:t>9/1/2020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F32470-D5C9-4EB9-BF19-627B706D99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610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01256AD-643F-4750-86FB-FD02C1741CFB}"/>
              </a:ext>
            </a:extLst>
          </p:cNvPr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004E59"/>
          </a:solidFill>
          <a:ln>
            <a:solidFill>
              <a:srgbClr val="004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681035"/>
            <a:ext cx="5334000" cy="823397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48267" indent="0">
              <a:buNone/>
              <a:defRPr sz="2000" b="1"/>
            </a:lvl2pPr>
            <a:lvl3pPr marL="896533" indent="0">
              <a:buNone/>
              <a:defRPr sz="1800" b="1"/>
            </a:lvl3pPr>
            <a:lvl4pPr marL="1344800" indent="0">
              <a:buNone/>
              <a:defRPr sz="1600" b="1"/>
            </a:lvl4pPr>
            <a:lvl5pPr marL="1793067" indent="0">
              <a:buNone/>
              <a:defRPr sz="1600" b="1"/>
            </a:lvl5pPr>
            <a:lvl6pPr marL="2241334" indent="0">
              <a:buNone/>
              <a:defRPr sz="1600" b="1"/>
            </a:lvl6pPr>
            <a:lvl7pPr marL="2689600" indent="0">
              <a:buNone/>
              <a:defRPr sz="1600" b="1"/>
            </a:lvl7pPr>
            <a:lvl8pPr marL="3137867" indent="0">
              <a:buNone/>
              <a:defRPr sz="1600" b="1"/>
            </a:lvl8pPr>
            <a:lvl9pPr marL="358613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999" y="2504431"/>
            <a:ext cx="5334000" cy="368582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Segoe UI" panose="020B0502040204020203" pitchFamily="34" charset="0"/>
              </a:defRPr>
            </a:lvl1pPr>
            <a:lvl2pPr marL="448266" indent="0">
              <a:buNone/>
              <a:defRPr>
                <a:latin typeface="Segoe UI" panose="020B0502040204020203" pitchFamily="34" charset="0"/>
              </a:defRPr>
            </a:lvl2pPr>
            <a:lvl3pPr marL="896533" indent="0">
              <a:buNone/>
              <a:defRPr>
                <a:latin typeface="Segoe UI" panose="020B0502040204020203" pitchFamily="34" charset="0"/>
              </a:defRPr>
            </a:lvl3pPr>
            <a:lvl4pPr marL="1344800" indent="0">
              <a:buNone/>
              <a:defRPr>
                <a:latin typeface="Segoe UI" panose="020B0502040204020203" pitchFamily="34" charset="0"/>
              </a:defRPr>
            </a:lvl4pPr>
            <a:lvl5pPr marL="1793067" indent="0">
              <a:buNone/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77000" y="1681035"/>
            <a:ext cx="5334000" cy="823397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48267" indent="0">
              <a:buNone/>
              <a:defRPr sz="2000" b="1"/>
            </a:lvl2pPr>
            <a:lvl3pPr marL="896533" indent="0">
              <a:buNone/>
              <a:defRPr sz="1800" b="1"/>
            </a:lvl3pPr>
            <a:lvl4pPr marL="1344800" indent="0">
              <a:buNone/>
              <a:defRPr sz="1600" b="1"/>
            </a:lvl4pPr>
            <a:lvl5pPr marL="1793067" indent="0">
              <a:buNone/>
              <a:defRPr sz="1600" b="1"/>
            </a:lvl5pPr>
            <a:lvl6pPr marL="2241334" indent="0">
              <a:buNone/>
              <a:defRPr sz="1600" b="1"/>
            </a:lvl6pPr>
            <a:lvl7pPr marL="2689600" indent="0">
              <a:buNone/>
              <a:defRPr sz="1600" b="1"/>
            </a:lvl7pPr>
            <a:lvl8pPr marL="3137867" indent="0">
              <a:buNone/>
              <a:defRPr sz="1600" b="1"/>
            </a:lvl8pPr>
            <a:lvl9pPr marL="358613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77000" y="2504431"/>
            <a:ext cx="5334000" cy="368582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Segoe UI" panose="020B0502040204020203" pitchFamily="34" charset="0"/>
              </a:defRPr>
            </a:lvl1pPr>
            <a:lvl2pPr marL="448266" indent="0">
              <a:buNone/>
              <a:defRPr>
                <a:latin typeface="Segoe UI" panose="020B0502040204020203" pitchFamily="34" charset="0"/>
              </a:defRPr>
            </a:lvl2pPr>
            <a:lvl3pPr marL="896533" indent="0">
              <a:buNone/>
              <a:defRPr>
                <a:latin typeface="Segoe UI" panose="020B0502040204020203" pitchFamily="34" charset="0"/>
              </a:defRPr>
            </a:lvl3pPr>
            <a:lvl4pPr marL="1344800" indent="0">
              <a:buNone/>
              <a:defRPr>
                <a:latin typeface="Segoe UI" panose="020B0502040204020203" pitchFamily="34" charset="0"/>
              </a:defRPr>
            </a:lvl4pPr>
            <a:lvl5pPr marL="1793067" indent="0">
              <a:buNone/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BE90BA7F-8276-4059-BFAA-AE2A18804673}" type="datetime1">
              <a:rPr lang="en-US" smtClean="0"/>
              <a:t>9/1/2020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C4B624-09C9-4734-9996-D8363B05C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834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6D31B62-BD9E-4E17-B7B6-8FE2DCCB9B08}" type="datetime1">
              <a:rPr lang="en-US" smtClean="0"/>
              <a:t>9/1/2020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699787-C03F-45A9-825C-0DE0DCF4B9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59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4273" y="2689656"/>
            <a:ext cx="3259815" cy="537931"/>
          </a:xfrm>
        </p:spPr>
        <p:txBody>
          <a:bodyPr wrap="none" anchor="t" anchorCtr="0">
            <a:noAutofit/>
          </a:bodyPr>
          <a:lstStyle>
            <a:lvl1pPr algn="r">
              <a:defRPr sz="3500">
                <a:solidFill>
                  <a:srgbClr val="E45A1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4273" y="3317243"/>
            <a:ext cx="3259815" cy="1656131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E45A1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2000"/>
            </a:lvl2pPr>
            <a:lvl3pPr marL="896533" indent="0" algn="ctr">
              <a:buNone/>
              <a:defRPr sz="1800"/>
            </a:lvl3pPr>
            <a:lvl4pPr marL="1344800" indent="0" algn="ctr">
              <a:buNone/>
              <a:defRPr sz="1600"/>
            </a:lvl4pPr>
            <a:lvl5pPr marL="1793067" indent="0" algn="ctr">
              <a:buNone/>
              <a:defRPr sz="1600"/>
            </a:lvl5pPr>
            <a:lvl6pPr marL="2241334" indent="0" algn="ctr">
              <a:buNone/>
              <a:defRPr sz="1600"/>
            </a:lvl6pPr>
            <a:lvl7pPr marL="2689600" indent="0" algn="ctr">
              <a:buNone/>
              <a:defRPr sz="1600"/>
            </a:lvl7pPr>
            <a:lvl8pPr marL="3137867" indent="0" algn="ctr">
              <a:buNone/>
              <a:defRPr sz="1600"/>
            </a:lvl8pPr>
            <a:lvl9pPr marL="358613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2823D3E8-BF01-45B0-98EA-93ADC57E86DB}" type="datetime1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96002" y="1"/>
            <a:ext cx="6095999" cy="6857999"/>
          </a:xfrm>
          <a:prstGeom prst="rect">
            <a:avLst/>
          </a:prstGeom>
          <a:solidFill>
            <a:srgbClr val="004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Segoe UI" panose="020B0502040204020203" pitchFamily="34" charset="0"/>
            </a:endParaRPr>
          </a:p>
        </p:txBody>
      </p:sp>
      <p:pic>
        <p:nvPicPr>
          <p:cNvPr id="8" name="Picture 7" descr="affirmastudios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6624" y="2689656"/>
            <a:ext cx="2204778" cy="56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043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16955A9B-1041-4B56-BFF2-3D67B22CD55D}" type="datetime1">
              <a:rPr lang="en-US" smtClean="0"/>
              <a:t>9/1/2020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D8278-5719-41B5-BA0B-62F901BD5A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55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E45A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8C56A17-A4B9-455A-88B4-AA9527510B16}" type="datetime1">
              <a:rPr lang="en-US" smtClean="0"/>
              <a:t>9/1/2020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DC3FBF-8EF6-411E-AA4F-268641FD25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738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210BE3A9-69F0-425F-8785-1C2A38286490}" type="datetime1">
              <a:rPr lang="en-US" smtClean="0"/>
              <a:t>9/1/2020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2C415-13F0-4D24-97F3-4AB707C098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465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470" y="457615"/>
            <a:ext cx="3932568" cy="1600096"/>
          </a:xfrm>
        </p:spPr>
        <p:txBody>
          <a:bodyPr anchor="b"/>
          <a:lstStyle>
            <a:lvl1pPr>
              <a:defRPr sz="3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937" y="986833"/>
            <a:ext cx="6171746" cy="4873445"/>
          </a:xfrm>
        </p:spPr>
        <p:txBody>
          <a:bodyPr/>
          <a:lstStyle>
            <a:lvl1pPr marL="0" indent="0">
              <a:buNone/>
              <a:defRPr sz="3100">
                <a:latin typeface="Segoe UI" panose="020B0502040204020203" pitchFamily="34" charset="0"/>
              </a:defRPr>
            </a:lvl1pPr>
            <a:lvl2pPr marL="448267" indent="0">
              <a:buNone/>
              <a:defRPr sz="2700"/>
            </a:lvl2pPr>
            <a:lvl3pPr marL="896533" indent="0">
              <a:buNone/>
              <a:defRPr sz="2400"/>
            </a:lvl3pPr>
            <a:lvl4pPr marL="1344800" indent="0">
              <a:buNone/>
              <a:defRPr sz="2000"/>
            </a:lvl4pPr>
            <a:lvl5pPr marL="1793067" indent="0">
              <a:buNone/>
              <a:defRPr sz="2000"/>
            </a:lvl5pPr>
            <a:lvl6pPr marL="2241334" indent="0">
              <a:buNone/>
              <a:defRPr sz="2000"/>
            </a:lvl6pPr>
            <a:lvl7pPr marL="2689600" indent="0">
              <a:buNone/>
              <a:defRPr sz="2000"/>
            </a:lvl7pPr>
            <a:lvl8pPr marL="3137867" indent="0">
              <a:buNone/>
              <a:defRPr sz="2000"/>
            </a:lvl8pPr>
            <a:lvl9pPr marL="3586133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470" y="2057712"/>
            <a:ext cx="3932568" cy="3811903"/>
          </a:xfrm>
        </p:spPr>
        <p:txBody>
          <a:bodyPr/>
          <a:lstStyle>
            <a:lvl1pPr marL="0" indent="0">
              <a:buNone/>
              <a:defRPr sz="1600">
                <a:latin typeface="Segoe UI" panose="020B0502040204020203" pitchFamily="34" charset="0"/>
              </a:defRPr>
            </a:lvl1pPr>
            <a:lvl2pPr marL="448267" indent="0">
              <a:buNone/>
              <a:defRPr sz="1400"/>
            </a:lvl2pPr>
            <a:lvl3pPr marL="896533" indent="0">
              <a:buNone/>
              <a:defRPr sz="1200"/>
            </a:lvl3pPr>
            <a:lvl4pPr marL="1344800" indent="0">
              <a:buNone/>
              <a:defRPr sz="1000"/>
            </a:lvl4pPr>
            <a:lvl5pPr marL="1793067" indent="0">
              <a:buNone/>
              <a:defRPr sz="1000"/>
            </a:lvl5pPr>
            <a:lvl6pPr marL="2241334" indent="0">
              <a:buNone/>
              <a:defRPr sz="1000"/>
            </a:lvl6pPr>
            <a:lvl7pPr marL="2689600" indent="0">
              <a:buNone/>
              <a:defRPr sz="1000"/>
            </a:lvl7pPr>
            <a:lvl8pPr marL="3137867" indent="0">
              <a:buNone/>
              <a:defRPr sz="1000"/>
            </a:lvl8pPr>
            <a:lvl9pPr marL="358613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1AE07FD-9AA1-4969-87B7-FBCCD200D103}" type="datetime1">
              <a:rPr lang="en-US" smtClean="0"/>
              <a:t>9/1/2020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0290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1432830"/>
            <a:ext cx="11430000" cy="4350456"/>
          </a:xfrm>
        </p:spPr>
        <p:txBody>
          <a:bodyPr vert="horz" lIns="91440" tIns="91440" rIns="91440" bIns="91440" rtlCol="0">
            <a:noAutofit/>
          </a:bodyPr>
          <a:lstStyle>
            <a:lvl1pPr>
              <a:defRPr lang="en-US" dirty="0" smtClean="0">
                <a:latin typeface="Segoe UI" panose="020B0502040204020203" pitchFamily="34" charset="0"/>
              </a:defRPr>
            </a:lvl1pPr>
            <a:lvl2pPr>
              <a:defRPr lang="en-US" dirty="0" smtClean="0">
                <a:latin typeface="Segoe UI" panose="020B0502040204020203" pitchFamily="34" charset="0"/>
              </a:defRPr>
            </a:lvl2pPr>
            <a:lvl3pPr>
              <a:defRPr lang="en-US" dirty="0" smtClean="0">
                <a:latin typeface="Segoe UI" panose="020B0502040204020203" pitchFamily="34" charset="0"/>
              </a:defRPr>
            </a:lvl3pPr>
            <a:lvl4pPr>
              <a:defRPr lang="en-US" dirty="0" smtClean="0">
                <a:latin typeface="Segoe UI" panose="020B0502040204020203" pitchFamily="34" charset="0"/>
              </a:defRPr>
            </a:lvl4pPr>
            <a:lvl5pPr>
              <a:defRPr lang="en-US" dirty="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81000" y="1021080"/>
            <a:ext cx="11487856" cy="228535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1600" spc="-14" baseline="0">
                <a:solidFill>
                  <a:schemeClr val="accent2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816" y="6270900"/>
            <a:ext cx="10739714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8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143000"/>
            <a:ext cx="114300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806"/>
            <a:ext cx="2743459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1F6F79F2-A6F8-4E79-B87A-A7BEB2FF32CE}" type="datetime1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408" y="6356806"/>
            <a:ext cx="411518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77600" y="6356805"/>
            <a:ext cx="5334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89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33" r:id="rId2"/>
    <p:sldLayoutId id="2147483731" r:id="rId3"/>
    <p:sldLayoutId id="2147483732" r:id="rId4"/>
    <p:sldLayoutId id="2147483734" r:id="rId5"/>
    <p:sldLayoutId id="2147483730" r:id="rId6"/>
    <p:sldLayoutId id="2147483714" r:id="rId7"/>
    <p:sldLayoutId id="2147483715" r:id="rId8"/>
    <p:sldLayoutId id="2147483716" r:id="rId9"/>
    <p:sldLayoutId id="2147483738" r:id="rId10"/>
    <p:sldLayoutId id="2147483718" r:id="rId11"/>
    <p:sldLayoutId id="2147483735" r:id="rId12"/>
    <p:sldLayoutId id="2147483736" r:id="rId13"/>
    <p:sldLayoutId id="2147483737" r:id="rId14"/>
    <p:sldLayoutId id="2147483717" r:id="rId15"/>
    <p:sldLayoutId id="2147483719" r:id="rId16"/>
    <p:sldLayoutId id="2147483720" r:id="rId17"/>
    <p:sldLayoutId id="2147483721" r:id="rId18"/>
    <p:sldLayoutId id="2147483713" r:id="rId19"/>
    <p:sldLayoutId id="2147483722" r:id="rId20"/>
    <p:sldLayoutId id="2147483723" r:id="rId21"/>
    <p:sldLayoutId id="2147483724" r:id="rId22"/>
    <p:sldLayoutId id="2147483726" r:id="rId23"/>
    <p:sldLayoutId id="2147483729" r:id="rId24"/>
  </p:sldLayoutIdLst>
  <p:hf hdr="0" ftr="0" dt="0"/>
  <p:txStyles>
    <p:titleStyle>
      <a:lvl1pPr algn="l" defTabSz="89653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134" indent="-224134" algn="l" defTabSz="896533" rtl="0" eaLnBrk="1" latinLnBrk="0" hangingPunct="1">
        <a:lnSpc>
          <a:spcPct val="90000"/>
        </a:lnSpc>
        <a:spcBef>
          <a:spcPts val="981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672400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1120667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1568933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2017200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2465466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13733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362000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10267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8267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96533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800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93067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1334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89600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37867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86133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151FFD73-A787-4B84-B5FA-BB0A5C3C1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Affirma</a:t>
            </a:r>
            <a:r>
              <a:rPr lang="en-US" dirty="0"/>
              <a:t> – Contract Management Process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42E24-EB9F-4C02-A758-1A1E67557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40DB5-B054-4B52-B27D-446721D6CC27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FB027D-2122-40A0-AFB5-652FCACDF787}"/>
              </a:ext>
            </a:extLst>
          </p:cNvPr>
          <p:cNvSpPr txBox="1"/>
          <p:nvPr/>
        </p:nvSpPr>
        <p:spPr>
          <a:xfrm>
            <a:off x="381000" y="1161233"/>
            <a:ext cx="4525818" cy="54989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0"/>
            <a:r>
              <a:rPr lang="en-US" sz="2300" b="1" dirty="0">
                <a:solidFill>
                  <a:srgbClr val="0096A9"/>
                </a:solidFill>
                <a:latin typeface="Segoe UI"/>
                <a:ea typeface="Calibri" panose="020F0502020204030204" pitchFamily="34" charset="0"/>
                <a:cs typeface="Segoe UI"/>
              </a:rPr>
              <a:t>Business Need</a:t>
            </a:r>
            <a:endParaRPr lang="en-US" sz="2300" dirty="0">
              <a:latin typeface="Segoe UI"/>
              <a:cs typeface="Segoe UI"/>
            </a:endParaRPr>
          </a:p>
          <a:p>
            <a:pPr>
              <a:spcBef>
                <a:spcPts val="1000"/>
              </a:spcBef>
            </a:pPr>
            <a:r>
              <a:rPr lang="en-US" sz="1600" err="1">
                <a:latin typeface="Segoe UI"/>
                <a:cs typeface="Segoe UI"/>
              </a:rPr>
              <a:t>Affirma</a:t>
            </a:r>
            <a:r>
              <a:rPr lang="en-US" sz="1600" dirty="0">
                <a:latin typeface="Segoe UI"/>
                <a:cs typeface="Segoe UI"/>
              </a:rPr>
              <a:t> needed to provide our Account Management teams with </a:t>
            </a:r>
            <a:r>
              <a:rPr lang="en-US" sz="1600">
                <a:latin typeface="Segoe UI"/>
                <a:cs typeface="Segoe UI"/>
              </a:rPr>
              <a:t>a reliable centralized platform to manage a variety of legal documentation.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>
                <a:latin typeface="Segoe UI"/>
                <a:cs typeface="Segoe UI"/>
              </a:rPr>
              <a:t>Our Revenue teams are tasked with the creation of contracts, MSAs, SOWs, Partner </a:t>
            </a:r>
            <a:r>
              <a:rPr lang="en-US" sz="1600">
                <a:latin typeface="Segoe UI"/>
                <a:cs typeface="Segoe UI"/>
              </a:rPr>
              <a:t>Agreements, and other kinds of templatized contracts.</a:t>
            </a:r>
            <a:endParaRPr lang="en-US" sz="1600" dirty="0">
              <a:latin typeface="Segoe UI"/>
              <a:cs typeface="Segoe UI"/>
            </a:endParaRPr>
          </a:p>
          <a:p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>
                <a:latin typeface="Segoe UI"/>
                <a:cs typeface="Segoe UI"/>
              </a:rPr>
              <a:t>We created a file repository with extensive metadata to categorize and store documentation, as well as an automated approval flow that notifies our legal team </a:t>
            </a:r>
            <a:r>
              <a:rPr lang="en-US" sz="1600">
                <a:latin typeface="Segoe UI"/>
                <a:cs typeface="Segoe UI"/>
              </a:rPr>
              <a:t>and exec-level sponsers when a new contract is submitted.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>
                <a:latin typeface="Segoe UI"/>
                <a:cs typeface="Segoe UI"/>
              </a:rPr>
              <a:t>The SharePoint Library also has several custom views and direct access to new document templates, allowing users to </a:t>
            </a:r>
            <a:r>
              <a:rPr lang="en-US" sz="1600">
                <a:latin typeface="Segoe UI"/>
                <a:cs typeface="Segoe UI"/>
              </a:rPr>
              <a:t>quickly create and find the content they  need.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92205F8-F264-4373-8950-B7BBB67BC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127" y="1343819"/>
            <a:ext cx="6183745" cy="2530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0FD63D-CE04-4A94-BFB0-AC69DBA19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1126" y="4105275"/>
            <a:ext cx="6183747" cy="1464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175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151FFD73-A787-4B84-B5FA-BB0A5C3C1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Affirma</a:t>
            </a:r>
            <a:r>
              <a:rPr lang="en-US"/>
              <a:t> – Contract Management Process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FCDB20-A758-424A-BBA2-723372ADA13F}"/>
              </a:ext>
            </a:extLst>
          </p:cNvPr>
          <p:cNvSpPr/>
          <p:nvPr/>
        </p:nvSpPr>
        <p:spPr>
          <a:xfrm>
            <a:off x="473787" y="1418428"/>
            <a:ext cx="4893831" cy="83612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2300" b="1">
                <a:solidFill>
                  <a:srgbClr val="0096A9"/>
                </a:solidFill>
                <a:latin typeface="Segoe UI"/>
                <a:cs typeface="Segoe UI"/>
              </a:rPr>
              <a:t>Screenshots</a:t>
            </a:r>
            <a:endParaRPr lang="en-US"/>
          </a:p>
          <a:p>
            <a:pPr>
              <a:spcBef>
                <a:spcPts val="1000"/>
              </a:spcBef>
            </a:pPr>
            <a:endParaRPr lang="en-US" sz="17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CBF113-C636-4B81-817E-0F4A49ACB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40DB5-B054-4B52-B27D-446721D6CC27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4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02072B-834B-4F04-A3A7-D83626CC8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14" y="1717385"/>
            <a:ext cx="2693843" cy="5257800"/>
          </a:xfrm>
          <a:prstGeom prst="rect">
            <a:avLst/>
          </a:prstGeom>
        </p:spPr>
      </p:pic>
      <p:pic>
        <p:nvPicPr>
          <p:cNvPr id="6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7D98A4-5D16-4247-A1CC-562B984DD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688" y="1914236"/>
            <a:ext cx="1863078" cy="4645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81CDD2-D555-4040-A91D-B0C206FC0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3242" y="1914236"/>
            <a:ext cx="2443969" cy="4645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466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Affir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35A5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firma_QBR-CI_FY18 Q2_Prep(Updated)" id="{60F98659-98E9-4C4D-9310-9510EF3F70E3}" vid="{65065986-2AC3-4681-8D2A-70BCEC6AD53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23BCBB7020E34DAE994A365BA94206" ma:contentTypeVersion="12" ma:contentTypeDescription="Create a new document." ma:contentTypeScope="" ma:versionID="b1c940a28d9f7ed7841dd66e388476ed">
  <xsd:schema xmlns:xsd="http://www.w3.org/2001/XMLSchema" xmlns:xs="http://www.w3.org/2001/XMLSchema" xmlns:p="http://schemas.microsoft.com/office/2006/metadata/properties" xmlns:ns2="f0ee8362-fa7e-4bc9-ab88-7dcfb17cb19b" targetNamespace="http://schemas.microsoft.com/office/2006/metadata/properties" ma:root="true" ma:fieldsID="8c9fb4aa225d81f58c6fca2e551d2526" ns2:_="">
    <xsd:import namespace="f0ee8362-fa7e-4bc9-ab88-7dcfb17cb19b"/>
    <xsd:element name="properties">
      <xsd:complexType>
        <xsd:sequence>
          <xsd:element name="documentManagement">
            <xsd:complexType>
              <xsd:all>
                <xsd:element ref="ns2:BusinessUnit" minOccurs="0"/>
                <xsd:element ref="ns2:Industries" minOccurs="0"/>
                <xsd:element ref="ns2:Solutions" minOccurs="0"/>
                <xsd:element ref="ns2:PlatTech" minOccurs="0"/>
                <xsd:element ref="ns2:Notes0" minOccurs="0"/>
                <xsd:element ref="ns2:Named_x0020_Account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ProjectCompletionDate" minOccurs="0"/>
                <xsd:element ref="ns2:ApprovedByCli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ee8362-fa7e-4bc9-ab88-7dcfb17cb19b" elementFormDefault="qualified">
    <xsd:import namespace="http://schemas.microsoft.com/office/2006/documentManagement/types"/>
    <xsd:import namespace="http://schemas.microsoft.com/office/infopath/2007/PartnerControls"/>
    <xsd:element name="BusinessUnit" ma:index="8" nillable="true" ma:displayName="Business Unit" ma:internalName="BusinessUnit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Business Process Outsourcing"/>
                    <xsd:enumeration value="Content and Change Management"/>
                    <xsd:enumeration value="Creative"/>
                    <xsd:enumeration value="Custom Development"/>
                    <xsd:enumeration value="Customer Relationship Management"/>
                    <xsd:enumeration value="Data and Analytics"/>
                    <xsd:enumeration value="Engagement Marketing"/>
                    <xsd:enumeration value="Infrastructure"/>
                    <xsd:enumeration value="Marketing Services"/>
                    <xsd:enumeration value="Modern Workplace"/>
                    <xsd:enumeration value="NetSuite"/>
                  </xsd:restriction>
                </xsd:simpleType>
              </xsd:element>
            </xsd:sequence>
          </xsd:extension>
        </xsd:complexContent>
      </xsd:complexType>
    </xsd:element>
    <xsd:element name="Industries" ma:index="9" nillable="true" ma:displayName="Industries" ma:format="Dropdown" ma:internalName="Industri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erospace"/>
                    <xsd:enumeration value="Agriculture"/>
                    <xsd:enumeration value="Agriculture Food"/>
                    <xsd:enumeration value="AI / AI Models"/>
                    <xsd:enumeration value="B2B"/>
                    <xsd:enumeration value="B2C"/>
                    <xsd:enumeration value="Chemical"/>
                    <xsd:enumeration value="Construction"/>
                    <xsd:enumeration value="Defence"/>
                    <xsd:enumeration value="Education"/>
                    <xsd:enumeration value="Energy"/>
                    <xsd:enumeration value="Engineering"/>
                    <xsd:enumeration value="Entertainment"/>
                    <xsd:enumeration value="Financial Services"/>
                    <xsd:enumeration value="Food"/>
                    <xsd:enumeration value="Government"/>
                    <xsd:enumeration value="Healthcare"/>
                    <xsd:enumeration value="Hospitality"/>
                    <xsd:enumeration value="Legal"/>
                    <xsd:enumeration value="Life Sciences"/>
                    <xsd:enumeration value="Manufacturing"/>
                    <xsd:enumeration value="Media"/>
                    <xsd:enumeration value="Non-Profit"/>
                    <xsd:enumeration value="Real Estate"/>
                    <xsd:enumeration value="Retail"/>
                    <xsd:enumeration value="Services"/>
                    <xsd:enumeration value="Technology"/>
                    <xsd:enumeration value="Telecommunications"/>
                    <xsd:enumeration value="Transportation"/>
                    <xsd:enumeration value="Water"/>
                    <xsd:enumeration value="Wellness"/>
                    <xsd:enumeration value="BPO"/>
                  </xsd:restriction>
                </xsd:simpleType>
              </xsd:element>
            </xsd:sequence>
          </xsd:extension>
        </xsd:complexContent>
      </xsd:complexType>
    </xsd:element>
    <xsd:element name="Solutions" ma:index="10" nillable="true" ma:displayName="Solutions" ma:format="Dropdown" ma:internalName="Solution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BM Marketing"/>
                    <xsd:enumeration value="AI"/>
                    <xsd:enumeration value="Audit"/>
                    <xsd:enumeration value="Change Management"/>
                    <xsd:enumeration value="Cloud"/>
                    <xsd:enumeration value="Configurations"/>
                    <xsd:enumeration value="Content"/>
                    <xsd:enumeration value="Customer &amp; Partner Support BPO"/>
                    <xsd:enumeration value="Customer / Partner Portal"/>
                    <xsd:enumeration value="Custom Search"/>
                    <xsd:enumeration value="Cybersecurity"/>
                    <xsd:enumeration value="Data Analytics"/>
                    <xsd:enumeration value="Design"/>
                    <xsd:enumeration value="Email Campaigns"/>
                    <xsd:enumeration value="Event support"/>
                    <xsd:enumeration value="HelpDesk Outsourcing BPO"/>
                    <xsd:enumeration value="Integrations"/>
                    <xsd:enumeration value="Intranet / Extranet"/>
                    <xsd:enumeration value="IoT"/>
                    <xsd:enumeration value="Link Building"/>
                    <xsd:enumeration value="Marketing Automation"/>
                    <xsd:enumeration value="Marketing Strategy"/>
                    <xsd:enumeration value="Marketing Technology"/>
                    <xsd:enumeration value="Migrations"/>
                    <xsd:enumeration value="Mobile Application"/>
                    <xsd:enumeration value="Organic Social Media"/>
                    <xsd:enumeration value="PPC"/>
                    <xsd:enumeration value="Personas &amp; Journey Mapping"/>
                    <xsd:enumeration value="Process Automation"/>
                    <xsd:enumeration value="Product Development"/>
                    <xsd:enumeration value="Research"/>
                    <xsd:enumeration value="SEO/ AEO"/>
                    <xsd:enumeration value="SPFx"/>
                    <xsd:enumeration value="Training"/>
                    <xsd:enumeration value="UX/ UI Design"/>
                    <xsd:enumeration value="Video Production"/>
                    <xsd:enumeration value="Webinars"/>
                    <xsd:enumeration value="Websites"/>
                    <xsd:enumeration value="DevOps"/>
                  </xsd:restriction>
                </xsd:simpleType>
              </xsd:element>
            </xsd:sequence>
          </xsd:extension>
        </xsd:complexContent>
      </xsd:complexType>
    </xsd:element>
    <xsd:element name="PlatTech" ma:index="11" nillable="true" ma:displayName="Platform / Technology" ma:format="Dropdown" ma:internalName="PlatTech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.NET"/>
                    <xsd:enumeration value="Android App"/>
                    <xsd:enumeration value="AWS"/>
                    <xsd:enumeration value="Angular"/>
                    <xsd:enumeration value="Azure"/>
                    <xsd:enumeration value="Azure DevOps"/>
                    <xsd:enumeration value="Boomi"/>
                    <xsd:enumeration value="Drupal"/>
                    <xsd:enumeration value="Dynamics"/>
                    <xsd:enumeration value="Flutter"/>
                    <xsd:enumeration value="GCP"/>
                    <xsd:enumeration value="Google"/>
                    <xsd:enumeration value="Great Plains"/>
                    <xsd:enumeration value="Hootsuite"/>
                    <xsd:enumeration value="HubSpot"/>
                    <xsd:enumeration value="iOS App"/>
                    <xsd:enumeration value="Java"/>
                    <xsd:enumeration value="Kentico"/>
                    <xsd:enumeration value="Looker Studio"/>
                    <xsd:enumeration value="Mobile App"/>
                    <xsd:enumeration value="Marketo / Adobe"/>
                    <xsd:enumeration value="NetSuite"/>
                    <xsd:enumeration value="O365"/>
                    <xsd:enumeration value="OneDrive"/>
                    <xsd:enumeration value="PowerSuite"/>
                    <xsd:enumeration value="Power BI"/>
                    <xsd:enumeration value="QuickBooks"/>
                    <xsd:enumeration value="React"/>
                    <xsd:enumeration value="React Native"/>
                    <xsd:enumeration value="Sage"/>
                    <xsd:enumeration value="Salesforce"/>
                    <xsd:enumeration value="Salesforce Experience Cloud"/>
                    <xsd:enumeration value="Salesforce Marketing Cloud"/>
                    <xsd:enumeration value="Salesforce CPQ"/>
                    <xsd:enumeration value="Salesforce Pardot"/>
                    <xsd:enumeration value="SharePoint"/>
                    <xsd:enumeration value="Shopify"/>
                    <xsd:enumeration value="Sitecore"/>
                    <xsd:enumeration value="Sitefinity"/>
                    <xsd:enumeration value="Snowflake"/>
                    <xsd:enumeration value="Sprinklr"/>
                    <xsd:enumeration value="SproutSocial"/>
                    <xsd:enumeration value="Tableau"/>
                    <xsd:enumeration value="WP Engine"/>
                    <xsd:enumeration value="Webflow"/>
                    <xsd:enumeration value="WooCommerce"/>
                    <xsd:enumeration value="WordPress"/>
                    <xsd:enumeration value="Zoho"/>
                    <xsd:enumeration value="Power Apps"/>
                    <xsd:enumeration value="Teams"/>
                    <xsd:enumeration value="Azure Data Factory"/>
                    <xsd:enumeration value="Zendesk"/>
                    <xsd:enumeration value="Business Central"/>
                    <xsd:enumeration value="Viva"/>
                  </xsd:restriction>
                </xsd:simpleType>
              </xsd:element>
            </xsd:sequence>
          </xsd:extension>
        </xsd:complexContent>
      </xsd:complexType>
    </xsd:element>
    <xsd:element name="Notes0" ma:index="12" nillable="true" ma:displayName="Notes" ma:internalName="Notes0">
      <xsd:simpleType>
        <xsd:restriction base="dms:Text">
          <xsd:maxLength value="255"/>
        </xsd:restriction>
      </xsd:simpleType>
    </xsd:element>
    <xsd:element name="Named_x0020_Account" ma:index="13" nillable="true" ma:displayName="Named Account" ma:format="Dropdown" ma:internalName="Named_x0020_Account">
      <xsd:simpleType>
        <xsd:restriction base="dms:Choice">
          <xsd:enumeration value="Microsoft"/>
          <xsd:enumeration value="Meta"/>
          <xsd:enumeration value="Amazon"/>
        </xsd:restriction>
      </xsd:simpleType>
    </xsd:element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ProjectCompletionDate" ma:index="18" nillable="true" ma:displayName="Project Completion Date" ma:format="DateOnly" ma:internalName="ProjectCompletionDate">
      <xsd:simpleType>
        <xsd:restriction base="dms:DateTime"/>
      </xsd:simpleType>
    </xsd:element>
    <xsd:element name="ApprovedByClient" ma:index="19" nillable="true" ma:displayName="Approved By Client" ma:default="0" ma:format="Dropdown" ma:internalName="ApprovedByClient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usinessUnit xmlns="f0ee8362-fa7e-4bc9-ab88-7dcfb17cb19b">
      <Value>Modern Workplace</Value>
    </BusinessUnit>
    <Solutions xmlns="f0ee8362-fa7e-4bc9-ab88-7dcfb17cb19b" xsi:nil="true"/>
    <Industries xmlns="f0ee8362-fa7e-4bc9-ab88-7dcfb17cb19b" xsi:nil="true"/>
    <Notes0 xmlns="f0ee8362-fa7e-4bc9-ab88-7dcfb17cb19b" xsi:nil="true"/>
    <Named_x0020_Account xmlns="f0ee8362-fa7e-4bc9-ab88-7dcfb17cb19b" xsi:nil="true"/>
    <PlatTech xmlns="f0ee8362-fa7e-4bc9-ab88-7dcfb17cb19b" xsi:nil="true"/>
    <ProjectCompletionDate xmlns="f0ee8362-fa7e-4bc9-ab88-7dcfb17cb19b" xsi:nil="true"/>
    <ApprovedByClient xmlns="f0ee8362-fa7e-4bc9-ab88-7dcfb17cb19b">false</ApprovedByClient>
  </documentManagement>
</p:properties>
</file>

<file path=customXml/item4.xml><?xml version="1.0" encoding="utf-8"?>
<?mso-contentType ?>
<customXsn xmlns="http://schemas.microsoft.com/office/2006/metadata/customXsn">
  <xsnLocation/>
  <cached>True</cached>
  <openByDefault>False</openByDefault>
  <xsnScope/>
</customXsn>
</file>

<file path=customXml/itemProps1.xml><?xml version="1.0" encoding="utf-8"?>
<ds:datastoreItem xmlns:ds="http://schemas.openxmlformats.org/officeDocument/2006/customXml" ds:itemID="{9DE688E1-FF82-4496-A862-FCA83A159719}"/>
</file>

<file path=customXml/itemProps2.xml><?xml version="1.0" encoding="utf-8"?>
<ds:datastoreItem xmlns:ds="http://schemas.openxmlformats.org/officeDocument/2006/customXml" ds:itemID="{FDDC5E5A-16AE-4ED5-9E38-8409BFE0BF0B}"/>
</file>

<file path=customXml/itemProps3.xml><?xml version="1.0" encoding="utf-8"?>
<ds:datastoreItem xmlns:ds="http://schemas.openxmlformats.org/officeDocument/2006/customXml" ds:itemID="{47F88539-C2C3-4402-8D99-E998B916FD9C}"/>
</file>

<file path=customXml/itemProps4.xml><?xml version="1.0" encoding="utf-8"?>
<ds:datastoreItem xmlns:ds="http://schemas.openxmlformats.org/officeDocument/2006/customXml" ds:itemID="{033C5BB4-9F6A-4572-9CEE-9D1C95CC38A8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</vt:i4>
      </vt:variant>
    </vt:vector>
  </HeadingPairs>
  <TitlesOfParts>
    <vt:vector size="4" baseType="lpstr">
      <vt:lpstr>office theme</vt:lpstr>
      <vt:lpstr>Custom Design</vt:lpstr>
      <vt:lpstr>Affirma – Contract Management Process</vt:lpstr>
      <vt:lpstr>Affirma – Contract Management Process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108</cp:revision>
  <dcterms:created xsi:type="dcterms:W3CDTF">2020-08-25T19:18:51Z</dcterms:created>
  <dcterms:modified xsi:type="dcterms:W3CDTF">2020-09-01T16:00:17Z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0x0101000D23BCBB7020E34DAE994A365BA94206</vt:lpwstr>
  </property>
  <property fmtid="{D5CDD505-2E9C-101B-9397-08002B2CF9AE}" pid="3" name="Business Unit">
    <vt:lpwstr>3;#Modern Workplace|5e13f635-143c-4003-9ef7-883d87ea247e</vt:lpwstr>
  </property>
  <property fmtid="{D5CDD505-2E9C-101B-9397-08002B2CF9AE}" pid="4" name="Category">
    <vt:lpwstr>6;#Case Study|8faa0ad1-25f0-4f56-8e38-f60e20c455d6</vt:lpwstr>
  </property>
  <property fmtid="{D5CDD505-2E9C-101B-9397-08002B2CF9AE}" pid="5" name="Industry">
    <vt:lpwstr>49;#Technology|9fd4705e-a3c7-4085-9147-cb1125b68f2c</vt:lpwstr>
  </property>
  <property fmtid="{D5CDD505-2E9C-101B-9397-08002B2CF9AE}" pid="6" name="Service_x0020_Offering">
    <vt:lpwstr/>
  </property>
  <property fmtid="{D5CDD505-2E9C-101B-9397-08002B2CF9AE}" pid="7" name="_ExtendedDescription">
    <vt:lpwstr/>
  </property>
  <property fmtid="{D5CDD505-2E9C-101B-9397-08002B2CF9AE}" pid="8" name="Service Offering">
    <vt:lpwstr/>
  </property>
  <property fmtid="{D5CDD505-2E9C-101B-9397-08002B2CF9AE}" pid="9" name="Order">
    <vt:r8>42000</vt:r8>
  </property>
  <property fmtid="{D5CDD505-2E9C-101B-9397-08002B2CF9AE}" pid="10" name="xd_Signature">
    <vt:bool>false</vt:bool>
  </property>
  <property fmtid="{D5CDD505-2E9C-101B-9397-08002B2CF9AE}" pid="11" name="SO">
    <vt:lpwstr>39;#;#46;#</vt:lpwstr>
  </property>
  <property fmtid="{D5CDD505-2E9C-101B-9397-08002B2CF9AE}" pid="12" name="xd_ProgID">
    <vt:lpwstr/>
  </property>
  <property fmtid="{D5CDD505-2E9C-101B-9397-08002B2CF9AE}" pid="13" name="_SourceUrl">
    <vt:lpwstr/>
  </property>
  <property fmtid="{D5CDD505-2E9C-101B-9397-08002B2CF9AE}" pid="14" name="_SharedFileIndex">
    <vt:lpwstr/>
  </property>
  <property fmtid="{D5CDD505-2E9C-101B-9397-08002B2CF9AE}" pid="15" name="ComplianceAssetId">
    <vt:lpwstr/>
  </property>
  <property fmtid="{D5CDD505-2E9C-101B-9397-08002B2CF9AE}" pid="16" name="TemplateUrl">
    <vt:lpwstr/>
  </property>
  <property fmtid="{D5CDD505-2E9C-101B-9397-08002B2CF9AE}" pid="17" name="TriggerFlowInfo">
    <vt:lpwstr/>
  </property>
</Properties>
</file>